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eiter, Whitney" initials="KW" lastIdx="1" clrIdx="0">
    <p:extLst>
      <p:ext uri="{19B8F6BF-5375-455C-9EA6-DF929625EA0E}">
        <p15:presenceInfo xmlns:p15="http://schemas.microsoft.com/office/powerpoint/2012/main" userId="S::WhitneyKreiter@jcfs.org::7717bf5d-d096-4395-aae8-6fdb8a7779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45" d="100"/>
          <a:sy n="45" d="100"/>
        </p:scale>
        <p:origin x="7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iter, Whitney" userId="7717bf5d-d096-4395-aae8-6fdb8a777984" providerId="ADAL" clId="{CF6BAFF3-FDED-4D2F-89F0-59815195F554}"/>
    <pc:docChg chg="undo custSel mod modSld">
      <pc:chgData name="Kreiter, Whitney" userId="7717bf5d-d096-4395-aae8-6fdb8a777984" providerId="ADAL" clId="{CF6BAFF3-FDED-4D2F-89F0-59815195F554}" dt="2020-09-16T17:14:37.681" v="590" actId="20577"/>
      <pc:docMkLst>
        <pc:docMk/>
      </pc:docMkLst>
      <pc:sldChg chg="modSp mod">
        <pc:chgData name="Kreiter, Whitney" userId="7717bf5d-d096-4395-aae8-6fdb8a777984" providerId="ADAL" clId="{CF6BAFF3-FDED-4D2F-89F0-59815195F554}" dt="2020-09-16T17:11:57.382" v="583" actId="20577"/>
        <pc:sldMkLst>
          <pc:docMk/>
          <pc:sldMk cId="199279212" sldId="256"/>
        </pc:sldMkLst>
        <pc:spChg chg="mod">
          <ac:chgData name="Kreiter, Whitney" userId="7717bf5d-d096-4395-aae8-6fdb8a777984" providerId="ADAL" clId="{CF6BAFF3-FDED-4D2F-89F0-59815195F554}" dt="2020-09-16T17:11:57.382" v="583" actId="20577"/>
          <ac:spMkLst>
            <pc:docMk/>
            <pc:sldMk cId="199279212" sldId="256"/>
            <ac:spMk id="2" creationId="{C1C0760C-7379-4EC9-81D9-E360A9D3294C}"/>
          </ac:spMkLst>
        </pc:spChg>
      </pc:sldChg>
      <pc:sldChg chg="addSp delSp modSp mod setBg">
        <pc:chgData name="Kreiter, Whitney" userId="7717bf5d-d096-4395-aae8-6fdb8a777984" providerId="ADAL" clId="{CF6BAFF3-FDED-4D2F-89F0-59815195F554}" dt="2020-09-16T17:14:37.681" v="590" actId="20577"/>
        <pc:sldMkLst>
          <pc:docMk/>
          <pc:sldMk cId="2903425104" sldId="263"/>
        </pc:sldMkLst>
        <pc:spChg chg="mod">
          <ac:chgData name="Kreiter, Whitney" userId="7717bf5d-d096-4395-aae8-6fdb8a777984" providerId="ADAL" clId="{CF6BAFF3-FDED-4D2F-89F0-59815195F554}" dt="2020-09-16T17:11:39.974" v="579" actId="26606"/>
          <ac:spMkLst>
            <pc:docMk/>
            <pc:sldMk cId="2903425104" sldId="263"/>
            <ac:spMk id="2" creationId="{63E8FE58-EE83-47EB-85BE-1F4B0193C9C6}"/>
          </ac:spMkLst>
        </pc:spChg>
        <pc:spChg chg="mod">
          <ac:chgData name="Kreiter, Whitney" userId="7717bf5d-d096-4395-aae8-6fdb8a777984" providerId="ADAL" clId="{CF6BAFF3-FDED-4D2F-89F0-59815195F554}" dt="2020-09-16T17:14:37.681" v="590" actId="20577"/>
          <ac:spMkLst>
            <pc:docMk/>
            <pc:sldMk cId="2903425104" sldId="263"/>
            <ac:spMk id="3" creationId="{70F4A769-88BD-446B-941D-33E015655034}"/>
          </ac:spMkLst>
        </pc:spChg>
        <pc:spChg chg="add del">
          <ac:chgData name="Kreiter, Whitney" userId="7717bf5d-d096-4395-aae8-6fdb8a777984" providerId="ADAL" clId="{CF6BAFF3-FDED-4D2F-89F0-59815195F554}" dt="2020-09-16T17:11:39.945" v="578" actId="26606"/>
          <ac:spMkLst>
            <pc:docMk/>
            <pc:sldMk cId="2903425104" sldId="263"/>
            <ac:spMk id="8" creationId="{907EF6B7-1338-4443-8C46-6A318D952DFD}"/>
          </ac:spMkLst>
        </pc:spChg>
        <pc:spChg chg="add del">
          <ac:chgData name="Kreiter, Whitney" userId="7717bf5d-d096-4395-aae8-6fdb8a777984" providerId="ADAL" clId="{CF6BAFF3-FDED-4D2F-89F0-59815195F554}" dt="2020-09-16T17:11:39.945" v="578" actId="26606"/>
          <ac:spMkLst>
            <pc:docMk/>
            <pc:sldMk cId="2903425104" sldId="263"/>
            <ac:spMk id="10" creationId="{DAAE4CDD-124C-4DCF-9584-B6033B545DD5}"/>
          </ac:spMkLst>
        </pc:spChg>
        <pc:spChg chg="add del">
          <ac:chgData name="Kreiter, Whitney" userId="7717bf5d-d096-4395-aae8-6fdb8a777984" providerId="ADAL" clId="{CF6BAFF3-FDED-4D2F-89F0-59815195F554}" dt="2020-09-16T17:11:39.945" v="578" actId="26606"/>
          <ac:spMkLst>
            <pc:docMk/>
            <pc:sldMk cId="2903425104" sldId="263"/>
            <ac:spMk id="12" creationId="{081E4A58-353D-44AE-B2FC-2A74E2E400F7}"/>
          </ac:spMkLst>
        </pc:spChg>
        <pc:spChg chg="add">
          <ac:chgData name="Kreiter, Whitney" userId="7717bf5d-d096-4395-aae8-6fdb8a777984" providerId="ADAL" clId="{CF6BAFF3-FDED-4D2F-89F0-59815195F554}" dt="2020-09-16T17:11:39.974" v="579" actId="26606"/>
          <ac:spMkLst>
            <pc:docMk/>
            <pc:sldMk cId="2903425104" sldId="263"/>
            <ac:spMk id="14" creationId="{D3F51FEB-38FB-4F6C-9F7B-2F2AFAB65463}"/>
          </ac:spMkLst>
        </pc:spChg>
        <pc:spChg chg="add">
          <ac:chgData name="Kreiter, Whitney" userId="7717bf5d-d096-4395-aae8-6fdb8a777984" providerId="ADAL" clId="{CF6BAFF3-FDED-4D2F-89F0-59815195F554}" dt="2020-09-16T17:11:39.974" v="579" actId="26606"/>
          <ac:spMkLst>
            <pc:docMk/>
            <pc:sldMk cId="2903425104" sldId="263"/>
            <ac:spMk id="15" creationId="{2B566528-1B12-4246-9431-5C2D7D081168}"/>
          </ac:spMkLst>
        </pc:spChg>
        <pc:spChg chg="add">
          <ac:chgData name="Kreiter, Whitney" userId="7717bf5d-d096-4395-aae8-6fdb8a777984" providerId="ADAL" clId="{CF6BAFF3-FDED-4D2F-89F0-59815195F554}" dt="2020-09-16T17:11:39.974" v="579" actId="26606"/>
          <ac:spMkLst>
            <pc:docMk/>
            <pc:sldMk cId="2903425104" sldId="263"/>
            <ac:spMk id="16" creationId="{1E547BA6-BAE0-43BB-A7CA-60F69CE252F0}"/>
          </ac:spMkLst>
        </pc:spChg>
        <pc:spChg chg="add">
          <ac:chgData name="Kreiter, Whitney" userId="7717bf5d-d096-4395-aae8-6fdb8a777984" providerId="ADAL" clId="{CF6BAFF3-FDED-4D2F-89F0-59815195F554}" dt="2020-09-16T17:11:39.974" v="579" actId="26606"/>
          <ac:spMkLst>
            <pc:docMk/>
            <pc:sldMk cId="2903425104" sldId="263"/>
            <ac:spMk id="17" creationId="{2E80C965-DB6D-4F81-9E9E-B027384D0BD6}"/>
          </ac:spMkLst>
        </pc:spChg>
        <pc:spChg chg="add">
          <ac:chgData name="Kreiter, Whitney" userId="7717bf5d-d096-4395-aae8-6fdb8a777984" providerId="ADAL" clId="{CF6BAFF3-FDED-4D2F-89F0-59815195F554}" dt="2020-09-16T17:11:39.974" v="579" actId="26606"/>
          <ac:spMkLst>
            <pc:docMk/>
            <pc:sldMk cId="2903425104" sldId="263"/>
            <ac:spMk id="18" creationId="{A580F890-B085-4E95-96AA-55AEBEC5CE6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image" Target="../media/image2.png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2.svg"/><Relationship Id="rId1" Type="http://schemas.openxmlformats.org/officeDocument/2006/relationships/image" Target="../media/image7.png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image" Target="../media/image2.png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2.svg"/><Relationship Id="rId1" Type="http://schemas.openxmlformats.org/officeDocument/2006/relationships/image" Target="../media/image7.png"/><Relationship Id="rId6" Type="http://schemas.openxmlformats.org/officeDocument/2006/relationships/image" Target="../media/image16.svg"/><Relationship Id="rId5" Type="http://schemas.openxmlformats.org/officeDocument/2006/relationships/image" Target="../media/image9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DD78D-AD93-4BA9-B8E6-A305473E0E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117C126-A3BC-4950-85F7-E2C12DE11A18}">
      <dgm:prSet/>
      <dgm:spPr/>
      <dgm:t>
        <a:bodyPr/>
        <a:lstStyle/>
        <a:p>
          <a:r>
            <a:rPr lang="en-US" dirty="0" err="1" smtClean="0"/>
            <a:t>Salud</a:t>
          </a:r>
          <a:r>
            <a:rPr lang="en-US" dirty="0" smtClean="0"/>
            <a:t> f</a:t>
          </a:r>
          <a:r>
            <a:rPr lang="es-MX" dirty="0" err="1" smtClean="0"/>
            <a:t>ísica</a:t>
          </a:r>
          <a:endParaRPr lang="en-US" dirty="0"/>
        </a:p>
      </dgm:t>
    </dgm:pt>
    <dgm:pt modelId="{3E1383D5-2EAC-4E6F-A4AD-ABBC3A94A632}" type="parTrans" cxnId="{BC7BE1E1-92D0-4F20-B12B-3921BCCF67C2}">
      <dgm:prSet/>
      <dgm:spPr/>
      <dgm:t>
        <a:bodyPr/>
        <a:lstStyle/>
        <a:p>
          <a:endParaRPr lang="en-US"/>
        </a:p>
      </dgm:t>
    </dgm:pt>
    <dgm:pt modelId="{E7367076-2107-48D4-B124-D9C9F185708E}" type="sibTrans" cxnId="{BC7BE1E1-92D0-4F20-B12B-3921BCCF67C2}">
      <dgm:prSet/>
      <dgm:spPr/>
      <dgm:t>
        <a:bodyPr/>
        <a:lstStyle/>
        <a:p>
          <a:endParaRPr lang="en-US"/>
        </a:p>
      </dgm:t>
    </dgm:pt>
    <dgm:pt modelId="{89143214-966C-4539-926B-D1A39EC4C9B3}">
      <dgm:prSet/>
      <dgm:spPr/>
      <dgm:t>
        <a:bodyPr/>
        <a:lstStyle/>
        <a:p>
          <a:r>
            <a:rPr lang="en-US" dirty="0" smtClean="0"/>
            <a:t>Buena n</a:t>
          </a:r>
          <a:r>
            <a:rPr lang="es-MX" dirty="0" err="1" smtClean="0"/>
            <a:t>utrición</a:t>
          </a:r>
          <a:endParaRPr lang="en-US" dirty="0"/>
        </a:p>
      </dgm:t>
    </dgm:pt>
    <dgm:pt modelId="{0CDF3F16-5EC2-4F89-98FE-1567D385163A}" type="parTrans" cxnId="{3DF13E13-C698-4D7D-93F9-FB2392EE1ADC}">
      <dgm:prSet/>
      <dgm:spPr/>
      <dgm:t>
        <a:bodyPr/>
        <a:lstStyle/>
        <a:p>
          <a:endParaRPr lang="en-US"/>
        </a:p>
      </dgm:t>
    </dgm:pt>
    <dgm:pt modelId="{70723B04-245F-4748-9D60-0AA7548FACDE}" type="sibTrans" cxnId="{3DF13E13-C698-4D7D-93F9-FB2392EE1ADC}">
      <dgm:prSet/>
      <dgm:spPr/>
      <dgm:t>
        <a:bodyPr/>
        <a:lstStyle/>
        <a:p>
          <a:endParaRPr lang="en-US"/>
        </a:p>
      </dgm:t>
    </dgm:pt>
    <dgm:pt modelId="{2B5ED2F1-A7DC-4DD1-B7AA-E4CAD7F44AEE}">
      <dgm:prSet/>
      <dgm:spPr/>
      <dgm:t>
        <a:bodyPr/>
        <a:lstStyle/>
        <a:p>
          <a:r>
            <a:rPr lang="en-US" dirty="0" err="1" smtClean="0"/>
            <a:t>Aptitud</a:t>
          </a:r>
          <a:r>
            <a:rPr lang="en-US" dirty="0" smtClean="0"/>
            <a:t> y </a:t>
          </a:r>
          <a:r>
            <a:rPr lang="en-US" dirty="0" err="1" smtClean="0"/>
            <a:t>ejercicio</a:t>
          </a:r>
          <a:endParaRPr lang="en-US" dirty="0"/>
        </a:p>
      </dgm:t>
    </dgm:pt>
    <dgm:pt modelId="{D5E2CD97-8DE6-4023-9C78-54A5B1476AA9}" type="parTrans" cxnId="{21A41FAA-9A93-46EB-B9AE-CD67D7A51DC0}">
      <dgm:prSet/>
      <dgm:spPr/>
      <dgm:t>
        <a:bodyPr/>
        <a:lstStyle/>
        <a:p>
          <a:endParaRPr lang="en-US"/>
        </a:p>
      </dgm:t>
    </dgm:pt>
    <dgm:pt modelId="{368DCD60-84CB-4DBE-B680-98448F126812}" type="sibTrans" cxnId="{21A41FAA-9A93-46EB-B9AE-CD67D7A51DC0}">
      <dgm:prSet/>
      <dgm:spPr/>
      <dgm:t>
        <a:bodyPr/>
        <a:lstStyle/>
        <a:p>
          <a:endParaRPr lang="en-US"/>
        </a:p>
      </dgm:t>
    </dgm:pt>
    <dgm:pt modelId="{C0C1AAB0-673D-4057-9019-D5A8034DA53B}">
      <dgm:prSet/>
      <dgm:spPr/>
      <dgm:t>
        <a:bodyPr/>
        <a:lstStyle/>
        <a:p>
          <a:r>
            <a:rPr lang="en-US" dirty="0" err="1" smtClean="0"/>
            <a:t>Salud</a:t>
          </a:r>
          <a:r>
            <a:rPr lang="en-US" smtClean="0"/>
            <a:t> dental</a:t>
          </a:r>
          <a:endParaRPr lang="en-US" dirty="0"/>
        </a:p>
      </dgm:t>
    </dgm:pt>
    <dgm:pt modelId="{69FCA680-93F3-47BB-B6C2-7DE452BA1C90}" type="parTrans" cxnId="{1062D41B-86AF-4ABC-8A7B-84CEFB98D415}">
      <dgm:prSet/>
      <dgm:spPr/>
      <dgm:t>
        <a:bodyPr/>
        <a:lstStyle/>
        <a:p>
          <a:endParaRPr lang="en-US"/>
        </a:p>
      </dgm:t>
    </dgm:pt>
    <dgm:pt modelId="{3BBE8F66-0FF0-4632-ACA4-C46F23FFAF1C}" type="sibTrans" cxnId="{1062D41B-86AF-4ABC-8A7B-84CEFB98D415}">
      <dgm:prSet/>
      <dgm:spPr/>
      <dgm:t>
        <a:bodyPr/>
        <a:lstStyle/>
        <a:p>
          <a:endParaRPr lang="en-US"/>
        </a:p>
      </dgm:t>
    </dgm:pt>
    <dgm:pt modelId="{C148C862-BFFA-43A4-AD31-D55AE232EC5D}" type="pres">
      <dgm:prSet presAssocID="{1ADDD78D-AD93-4BA9-B8E6-A305473E0EE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A6633E-D8BB-4A71-B079-DA2A8161A119}" type="pres">
      <dgm:prSet presAssocID="{5117C126-A3BC-4950-85F7-E2C12DE11A18}" presName="compNode" presStyleCnt="0"/>
      <dgm:spPr/>
    </dgm:pt>
    <dgm:pt modelId="{CAEB6600-8526-453D-9C3F-3738C3EB1406}" type="pres">
      <dgm:prSet presAssocID="{5117C126-A3BC-4950-85F7-E2C12DE11A18}" presName="bgRect" presStyleLbl="bgShp" presStyleIdx="0" presStyleCnt="4"/>
      <dgm:spPr/>
    </dgm:pt>
    <dgm:pt modelId="{DF95D83A-AC0F-4489-8B78-9D559D0AB135}" type="pres">
      <dgm:prSet presAssocID="{5117C126-A3BC-4950-85F7-E2C12DE11A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Run"/>
        </a:ext>
      </dgm:extLst>
    </dgm:pt>
    <dgm:pt modelId="{F1E5135D-3BBF-43BC-AC0F-1D5FCE1C49AC}" type="pres">
      <dgm:prSet presAssocID="{5117C126-A3BC-4950-85F7-E2C12DE11A18}" presName="spaceRect" presStyleCnt="0"/>
      <dgm:spPr/>
    </dgm:pt>
    <dgm:pt modelId="{8969C050-D3DF-4396-A716-F2D741592B5D}" type="pres">
      <dgm:prSet presAssocID="{5117C126-A3BC-4950-85F7-E2C12DE11A1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1E5B5E8-5D39-4B62-9625-8509B6612300}" type="pres">
      <dgm:prSet presAssocID="{E7367076-2107-48D4-B124-D9C9F185708E}" presName="sibTrans" presStyleCnt="0"/>
      <dgm:spPr/>
    </dgm:pt>
    <dgm:pt modelId="{B9219E54-B5A3-4456-A69F-645C21F86325}" type="pres">
      <dgm:prSet presAssocID="{89143214-966C-4539-926B-D1A39EC4C9B3}" presName="compNode" presStyleCnt="0"/>
      <dgm:spPr/>
    </dgm:pt>
    <dgm:pt modelId="{7CF854E9-2C81-4731-B319-FFEAA7938259}" type="pres">
      <dgm:prSet presAssocID="{89143214-966C-4539-926B-D1A39EC4C9B3}" presName="bgRect" presStyleLbl="bgShp" presStyleIdx="1" presStyleCnt="4"/>
      <dgm:spPr/>
    </dgm:pt>
    <dgm:pt modelId="{D9E8C038-4CE9-4D2F-B598-A049D2B8B44A}" type="pres">
      <dgm:prSet presAssocID="{89143214-966C-4539-926B-D1A39EC4C9B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6D504258-8824-4445-AA9D-E137327B571B}" type="pres">
      <dgm:prSet presAssocID="{89143214-966C-4539-926B-D1A39EC4C9B3}" presName="spaceRect" presStyleCnt="0"/>
      <dgm:spPr/>
    </dgm:pt>
    <dgm:pt modelId="{FC45C9C0-78CF-4C2D-8784-28E684168C38}" type="pres">
      <dgm:prSet presAssocID="{89143214-966C-4539-926B-D1A39EC4C9B3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EAD93C2-CB92-4CDE-AB82-C8CB7AB1318D}" type="pres">
      <dgm:prSet presAssocID="{70723B04-245F-4748-9D60-0AA7548FACDE}" presName="sibTrans" presStyleCnt="0"/>
      <dgm:spPr/>
    </dgm:pt>
    <dgm:pt modelId="{73D004F9-E1A0-49A1-A9CF-A2409ED926E5}" type="pres">
      <dgm:prSet presAssocID="{2B5ED2F1-A7DC-4DD1-B7AA-E4CAD7F44AEE}" presName="compNode" presStyleCnt="0"/>
      <dgm:spPr/>
    </dgm:pt>
    <dgm:pt modelId="{8CAF0CD8-AE40-4036-AEF2-47F24A23A54D}" type="pres">
      <dgm:prSet presAssocID="{2B5ED2F1-A7DC-4DD1-B7AA-E4CAD7F44AEE}" presName="bgRect" presStyleLbl="bgShp" presStyleIdx="2" presStyleCnt="4"/>
      <dgm:spPr/>
    </dgm:pt>
    <dgm:pt modelId="{F6DCFCC1-AB47-453F-BAE5-3FE8C36450C0}" type="pres">
      <dgm:prSet presAssocID="{2B5ED2F1-A7DC-4DD1-B7AA-E4CAD7F44AEE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07299023-3D49-4B4F-B28D-DAA5C2618670}" type="pres">
      <dgm:prSet presAssocID="{2B5ED2F1-A7DC-4DD1-B7AA-E4CAD7F44AEE}" presName="spaceRect" presStyleCnt="0"/>
      <dgm:spPr/>
    </dgm:pt>
    <dgm:pt modelId="{299ACEB9-5719-44E8-B133-827B6E58DEF7}" type="pres">
      <dgm:prSet presAssocID="{2B5ED2F1-A7DC-4DD1-B7AA-E4CAD7F44AEE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FC1E5D1-00A6-4667-B445-69F8BDCE668A}" type="pres">
      <dgm:prSet presAssocID="{368DCD60-84CB-4DBE-B680-98448F126812}" presName="sibTrans" presStyleCnt="0"/>
      <dgm:spPr/>
    </dgm:pt>
    <dgm:pt modelId="{1CE1F628-5B37-4F37-87C5-1251CBD1DAD6}" type="pres">
      <dgm:prSet presAssocID="{C0C1AAB0-673D-4057-9019-D5A8034DA53B}" presName="compNode" presStyleCnt="0"/>
      <dgm:spPr/>
    </dgm:pt>
    <dgm:pt modelId="{0F161A31-A7A0-4C19-9A4E-CA3A45FC3895}" type="pres">
      <dgm:prSet presAssocID="{C0C1AAB0-673D-4057-9019-D5A8034DA53B}" presName="bgRect" presStyleLbl="bgShp" presStyleIdx="3" presStyleCnt="4"/>
      <dgm:spPr/>
    </dgm:pt>
    <dgm:pt modelId="{0597ED88-478C-4109-B727-E37799C2CDF2}" type="pres">
      <dgm:prSet presAssocID="{C0C1AAB0-673D-4057-9019-D5A8034DA53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129A82EE-773D-40D7-9B0B-300F8394FC58}" type="pres">
      <dgm:prSet presAssocID="{C0C1AAB0-673D-4057-9019-D5A8034DA53B}" presName="spaceRect" presStyleCnt="0"/>
      <dgm:spPr/>
    </dgm:pt>
    <dgm:pt modelId="{0827F230-1B06-4D60-9DE8-D46AA812FBAB}" type="pres">
      <dgm:prSet presAssocID="{C0C1AAB0-673D-4057-9019-D5A8034DA53B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C7BE1E1-92D0-4F20-B12B-3921BCCF67C2}" srcId="{1ADDD78D-AD93-4BA9-B8E6-A305473E0EEC}" destId="{5117C126-A3BC-4950-85F7-E2C12DE11A18}" srcOrd="0" destOrd="0" parTransId="{3E1383D5-2EAC-4E6F-A4AD-ABBC3A94A632}" sibTransId="{E7367076-2107-48D4-B124-D9C9F185708E}"/>
    <dgm:cxn modelId="{EE1CA169-B100-489C-B863-A301EC72B34C}" type="presOf" srcId="{89143214-966C-4539-926B-D1A39EC4C9B3}" destId="{FC45C9C0-78CF-4C2D-8784-28E684168C38}" srcOrd="0" destOrd="0" presId="urn:microsoft.com/office/officeart/2018/2/layout/IconVerticalSolidList"/>
    <dgm:cxn modelId="{73D35685-21AC-4ECE-AC1C-888E8FE37654}" type="presOf" srcId="{1ADDD78D-AD93-4BA9-B8E6-A305473E0EEC}" destId="{C148C862-BFFA-43A4-AD31-D55AE232EC5D}" srcOrd="0" destOrd="0" presId="urn:microsoft.com/office/officeart/2018/2/layout/IconVerticalSolidList"/>
    <dgm:cxn modelId="{9DC0A467-256A-405B-B5D0-D1C3BDE1D86A}" type="presOf" srcId="{2B5ED2F1-A7DC-4DD1-B7AA-E4CAD7F44AEE}" destId="{299ACEB9-5719-44E8-B133-827B6E58DEF7}" srcOrd="0" destOrd="0" presId="urn:microsoft.com/office/officeart/2018/2/layout/IconVerticalSolidList"/>
    <dgm:cxn modelId="{21A41FAA-9A93-46EB-B9AE-CD67D7A51DC0}" srcId="{1ADDD78D-AD93-4BA9-B8E6-A305473E0EEC}" destId="{2B5ED2F1-A7DC-4DD1-B7AA-E4CAD7F44AEE}" srcOrd="2" destOrd="0" parTransId="{D5E2CD97-8DE6-4023-9C78-54A5B1476AA9}" sibTransId="{368DCD60-84CB-4DBE-B680-98448F126812}"/>
    <dgm:cxn modelId="{3DF13E13-C698-4D7D-93F9-FB2392EE1ADC}" srcId="{1ADDD78D-AD93-4BA9-B8E6-A305473E0EEC}" destId="{89143214-966C-4539-926B-D1A39EC4C9B3}" srcOrd="1" destOrd="0" parTransId="{0CDF3F16-5EC2-4F89-98FE-1567D385163A}" sibTransId="{70723B04-245F-4748-9D60-0AA7548FACDE}"/>
    <dgm:cxn modelId="{57A3BEC5-B959-4D18-84F8-DB60F8BB9172}" type="presOf" srcId="{5117C126-A3BC-4950-85F7-E2C12DE11A18}" destId="{8969C050-D3DF-4396-A716-F2D741592B5D}" srcOrd="0" destOrd="0" presId="urn:microsoft.com/office/officeart/2018/2/layout/IconVerticalSolidList"/>
    <dgm:cxn modelId="{9690D35B-23BD-4D34-8674-1AD684087874}" type="presOf" srcId="{C0C1AAB0-673D-4057-9019-D5A8034DA53B}" destId="{0827F230-1B06-4D60-9DE8-D46AA812FBAB}" srcOrd="0" destOrd="0" presId="urn:microsoft.com/office/officeart/2018/2/layout/IconVerticalSolidList"/>
    <dgm:cxn modelId="{1062D41B-86AF-4ABC-8A7B-84CEFB98D415}" srcId="{1ADDD78D-AD93-4BA9-B8E6-A305473E0EEC}" destId="{C0C1AAB0-673D-4057-9019-D5A8034DA53B}" srcOrd="3" destOrd="0" parTransId="{69FCA680-93F3-47BB-B6C2-7DE452BA1C90}" sibTransId="{3BBE8F66-0FF0-4632-ACA4-C46F23FFAF1C}"/>
    <dgm:cxn modelId="{6FF178F3-74BC-4B7C-8F44-B278AC8054CD}" type="presParOf" srcId="{C148C862-BFFA-43A4-AD31-D55AE232EC5D}" destId="{97A6633E-D8BB-4A71-B079-DA2A8161A119}" srcOrd="0" destOrd="0" presId="urn:microsoft.com/office/officeart/2018/2/layout/IconVerticalSolidList"/>
    <dgm:cxn modelId="{96CA698D-0987-4437-A9EA-97B41A348910}" type="presParOf" srcId="{97A6633E-D8BB-4A71-B079-DA2A8161A119}" destId="{CAEB6600-8526-453D-9C3F-3738C3EB1406}" srcOrd="0" destOrd="0" presId="urn:microsoft.com/office/officeart/2018/2/layout/IconVerticalSolidList"/>
    <dgm:cxn modelId="{233DF351-287B-4917-83E5-B4218E6BD1D5}" type="presParOf" srcId="{97A6633E-D8BB-4A71-B079-DA2A8161A119}" destId="{DF95D83A-AC0F-4489-8B78-9D559D0AB135}" srcOrd="1" destOrd="0" presId="urn:microsoft.com/office/officeart/2018/2/layout/IconVerticalSolidList"/>
    <dgm:cxn modelId="{6DF042B8-E636-4901-9F96-01DAC6F9455B}" type="presParOf" srcId="{97A6633E-D8BB-4A71-B079-DA2A8161A119}" destId="{F1E5135D-3BBF-43BC-AC0F-1D5FCE1C49AC}" srcOrd="2" destOrd="0" presId="urn:microsoft.com/office/officeart/2018/2/layout/IconVerticalSolidList"/>
    <dgm:cxn modelId="{335D33D5-51D7-471A-A150-6CC0638DE21F}" type="presParOf" srcId="{97A6633E-D8BB-4A71-B079-DA2A8161A119}" destId="{8969C050-D3DF-4396-A716-F2D741592B5D}" srcOrd="3" destOrd="0" presId="urn:microsoft.com/office/officeart/2018/2/layout/IconVerticalSolidList"/>
    <dgm:cxn modelId="{C32B1072-7AB6-4947-9F87-444E0D9BB809}" type="presParOf" srcId="{C148C862-BFFA-43A4-AD31-D55AE232EC5D}" destId="{D1E5B5E8-5D39-4B62-9625-8509B6612300}" srcOrd="1" destOrd="0" presId="urn:microsoft.com/office/officeart/2018/2/layout/IconVerticalSolidList"/>
    <dgm:cxn modelId="{AAD62D23-6E3E-4B8E-8DFC-9A44BDFD5C07}" type="presParOf" srcId="{C148C862-BFFA-43A4-AD31-D55AE232EC5D}" destId="{B9219E54-B5A3-4456-A69F-645C21F86325}" srcOrd="2" destOrd="0" presId="urn:microsoft.com/office/officeart/2018/2/layout/IconVerticalSolidList"/>
    <dgm:cxn modelId="{1CACA178-AD59-4F8A-AC42-A5A08901DCC6}" type="presParOf" srcId="{B9219E54-B5A3-4456-A69F-645C21F86325}" destId="{7CF854E9-2C81-4731-B319-FFEAA7938259}" srcOrd="0" destOrd="0" presId="urn:microsoft.com/office/officeart/2018/2/layout/IconVerticalSolidList"/>
    <dgm:cxn modelId="{EAA8A796-70C5-45A0-8790-11FF8A5A481F}" type="presParOf" srcId="{B9219E54-B5A3-4456-A69F-645C21F86325}" destId="{D9E8C038-4CE9-4D2F-B598-A049D2B8B44A}" srcOrd="1" destOrd="0" presId="urn:microsoft.com/office/officeart/2018/2/layout/IconVerticalSolidList"/>
    <dgm:cxn modelId="{5658BE4F-9FBB-48F0-84BC-36A0474DBAAC}" type="presParOf" srcId="{B9219E54-B5A3-4456-A69F-645C21F86325}" destId="{6D504258-8824-4445-AA9D-E137327B571B}" srcOrd="2" destOrd="0" presId="urn:microsoft.com/office/officeart/2018/2/layout/IconVerticalSolidList"/>
    <dgm:cxn modelId="{7DBA6345-73D3-4CCF-ABE7-AD625AD3A6F1}" type="presParOf" srcId="{B9219E54-B5A3-4456-A69F-645C21F86325}" destId="{FC45C9C0-78CF-4C2D-8784-28E684168C38}" srcOrd="3" destOrd="0" presId="urn:microsoft.com/office/officeart/2018/2/layout/IconVerticalSolidList"/>
    <dgm:cxn modelId="{283D67FD-9FD4-4341-A952-8DC0204526B9}" type="presParOf" srcId="{C148C862-BFFA-43A4-AD31-D55AE232EC5D}" destId="{EEAD93C2-CB92-4CDE-AB82-C8CB7AB1318D}" srcOrd="3" destOrd="0" presId="urn:microsoft.com/office/officeart/2018/2/layout/IconVerticalSolidList"/>
    <dgm:cxn modelId="{6B427DB2-4BB3-4876-87F9-755986B2F59C}" type="presParOf" srcId="{C148C862-BFFA-43A4-AD31-D55AE232EC5D}" destId="{73D004F9-E1A0-49A1-A9CF-A2409ED926E5}" srcOrd="4" destOrd="0" presId="urn:microsoft.com/office/officeart/2018/2/layout/IconVerticalSolidList"/>
    <dgm:cxn modelId="{305A8F0A-E7AC-4AEA-8580-566230BCFB4F}" type="presParOf" srcId="{73D004F9-E1A0-49A1-A9CF-A2409ED926E5}" destId="{8CAF0CD8-AE40-4036-AEF2-47F24A23A54D}" srcOrd="0" destOrd="0" presId="urn:microsoft.com/office/officeart/2018/2/layout/IconVerticalSolidList"/>
    <dgm:cxn modelId="{A7006026-B295-4402-ADEA-1285D3487B39}" type="presParOf" srcId="{73D004F9-E1A0-49A1-A9CF-A2409ED926E5}" destId="{F6DCFCC1-AB47-453F-BAE5-3FE8C36450C0}" srcOrd="1" destOrd="0" presId="urn:microsoft.com/office/officeart/2018/2/layout/IconVerticalSolidList"/>
    <dgm:cxn modelId="{4224AD75-CFEF-4938-AC1C-4849F2C987D4}" type="presParOf" srcId="{73D004F9-E1A0-49A1-A9CF-A2409ED926E5}" destId="{07299023-3D49-4B4F-B28D-DAA5C2618670}" srcOrd="2" destOrd="0" presId="urn:microsoft.com/office/officeart/2018/2/layout/IconVerticalSolidList"/>
    <dgm:cxn modelId="{FC9D9325-9274-45F4-BEA6-C65DCA8E7EAD}" type="presParOf" srcId="{73D004F9-E1A0-49A1-A9CF-A2409ED926E5}" destId="{299ACEB9-5719-44E8-B133-827B6E58DEF7}" srcOrd="3" destOrd="0" presId="urn:microsoft.com/office/officeart/2018/2/layout/IconVerticalSolidList"/>
    <dgm:cxn modelId="{84900376-413E-45F2-AB1A-6A06216E0759}" type="presParOf" srcId="{C148C862-BFFA-43A4-AD31-D55AE232EC5D}" destId="{0FC1E5D1-00A6-4667-B445-69F8BDCE668A}" srcOrd="5" destOrd="0" presId="urn:microsoft.com/office/officeart/2018/2/layout/IconVerticalSolidList"/>
    <dgm:cxn modelId="{FD1EACC1-0103-4E71-B545-FA8E3723CFF3}" type="presParOf" srcId="{C148C862-BFFA-43A4-AD31-D55AE232EC5D}" destId="{1CE1F628-5B37-4F37-87C5-1251CBD1DAD6}" srcOrd="6" destOrd="0" presId="urn:microsoft.com/office/officeart/2018/2/layout/IconVerticalSolidList"/>
    <dgm:cxn modelId="{6F16E7DF-B90E-436A-B922-1106BB1B13F4}" type="presParOf" srcId="{1CE1F628-5B37-4F37-87C5-1251CBD1DAD6}" destId="{0F161A31-A7A0-4C19-9A4E-CA3A45FC3895}" srcOrd="0" destOrd="0" presId="urn:microsoft.com/office/officeart/2018/2/layout/IconVerticalSolidList"/>
    <dgm:cxn modelId="{4668486F-F9E8-46E7-AE79-B23722459FB0}" type="presParOf" srcId="{1CE1F628-5B37-4F37-87C5-1251CBD1DAD6}" destId="{0597ED88-478C-4109-B727-E37799C2CDF2}" srcOrd="1" destOrd="0" presId="urn:microsoft.com/office/officeart/2018/2/layout/IconVerticalSolidList"/>
    <dgm:cxn modelId="{6C8AA2DD-A1F1-429E-A40A-1793FFCC7903}" type="presParOf" srcId="{1CE1F628-5B37-4F37-87C5-1251CBD1DAD6}" destId="{129A82EE-773D-40D7-9B0B-300F8394FC58}" srcOrd="2" destOrd="0" presId="urn:microsoft.com/office/officeart/2018/2/layout/IconVerticalSolidList"/>
    <dgm:cxn modelId="{8F6CEF77-4CE8-4105-8EC4-16DADF95A70A}" type="presParOf" srcId="{1CE1F628-5B37-4F37-87C5-1251CBD1DAD6}" destId="{0827F230-1B06-4D60-9DE8-D46AA812FB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48847-F8D5-4C22-A616-4736D483A24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556A740-BAD3-4631-9B42-1BE8E1D51FCB}">
      <dgm:prSet/>
      <dgm:spPr/>
      <dgm:t>
        <a:bodyPr/>
        <a:lstStyle/>
        <a:p>
          <a:r>
            <a:rPr lang="en-US" dirty="0" err="1" smtClean="0"/>
            <a:t>Desarollo</a:t>
          </a:r>
          <a:r>
            <a:rPr lang="en-US" dirty="0" smtClean="0"/>
            <a:t> </a:t>
          </a:r>
          <a:r>
            <a:rPr lang="en-US" dirty="0" err="1" smtClean="0"/>
            <a:t>intelectual</a:t>
          </a:r>
          <a:endParaRPr lang="en-US" dirty="0"/>
        </a:p>
      </dgm:t>
    </dgm:pt>
    <dgm:pt modelId="{15E11747-A13F-45FE-872F-1E8CE1923216}" type="parTrans" cxnId="{57D12C69-E0AE-4572-B277-91D8CDA93CF6}">
      <dgm:prSet/>
      <dgm:spPr/>
      <dgm:t>
        <a:bodyPr/>
        <a:lstStyle/>
        <a:p>
          <a:endParaRPr lang="en-US"/>
        </a:p>
      </dgm:t>
    </dgm:pt>
    <dgm:pt modelId="{1232D00A-A19A-4C16-BC0F-7AD1CADD0C2F}" type="sibTrans" cxnId="{57D12C69-E0AE-4572-B277-91D8CDA93CF6}">
      <dgm:prSet/>
      <dgm:spPr/>
      <dgm:t>
        <a:bodyPr/>
        <a:lstStyle/>
        <a:p>
          <a:endParaRPr lang="en-US"/>
        </a:p>
      </dgm:t>
    </dgm:pt>
    <dgm:pt modelId="{EBCDE98E-C7C4-4B6E-A4C5-A04BA720FE16}">
      <dgm:prSet/>
      <dgm:spPr/>
      <dgm:t>
        <a:bodyPr/>
        <a:lstStyle/>
        <a:p>
          <a:r>
            <a:rPr lang="en-US" dirty="0" smtClean="0"/>
            <a:t>La </a:t>
          </a:r>
          <a:r>
            <a:rPr lang="en-US" dirty="0" err="1" smtClean="0"/>
            <a:t>capacidad</a:t>
          </a:r>
          <a:r>
            <a:rPr lang="en-US" dirty="0" smtClean="0"/>
            <a:t> de </a:t>
          </a:r>
          <a:r>
            <a:rPr lang="en-US" dirty="0" err="1" smtClean="0"/>
            <a:t>aprender</a:t>
          </a:r>
          <a:r>
            <a:rPr lang="en-US" dirty="0" smtClean="0"/>
            <a:t> </a:t>
          </a:r>
          <a:r>
            <a:rPr lang="en-US" dirty="0" err="1" smtClean="0"/>
            <a:t>cosas</a:t>
          </a:r>
          <a:r>
            <a:rPr lang="en-US" dirty="0" smtClean="0"/>
            <a:t> </a:t>
          </a:r>
          <a:r>
            <a:rPr lang="en-US" dirty="0" err="1" smtClean="0"/>
            <a:t>nuevas</a:t>
          </a:r>
          <a:endParaRPr lang="en-US" dirty="0"/>
        </a:p>
      </dgm:t>
    </dgm:pt>
    <dgm:pt modelId="{9A6C41DA-1A6B-4610-BDF5-6E223B2D4219}" type="parTrans" cxnId="{3DB2092C-D517-481C-8F4A-620333D0FE98}">
      <dgm:prSet/>
      <dgm:spPr/>
      <dgm:t>
        <a:bodyPr/>
        <a:lstStyle/>
        <a:p>
          <a:endParaRPr lang="en-US"/>
        </a:p>
      </dgm:t>
    </dgm:pt>
    <dgm:pt modelId="{41D9D9F5-F08A-43EC-8DC6-61DBF7B06E2E}" type="sibTrans" cxnId="{3DB2092C-D517-481C-8F4A-620333D0FE98}">
      <dgm:prSet/>
      <dgm:spPr/>
      <dgm:t>
        <a:bodyPr/>
        <a:lstStyle/>
        <a:p>
          <a:endParaRPr lang="en-US"/>
        </a:p>
      </dgm:t>
    </dgm:pt>
    <dgm:pt modelId="{83F4DAB6-C016-4D86-A875-B948AD5D3DF1}">
      <dgm:prSet/>
      <dgm:spPr/>
      <dgm:t>
        <a:bodyPr/>
        <a:lstStyle/>
        <a:p>
          <a:r>
            <a:rPr lang="en-US" dirty="0" err="1" smtClean="0"/>
            <a:t>Curiosidad</a:t>
          </a:r>
          <a:r>
            <a:rPr lang="en-US" dirty="0" smtClean="0"/>
            <a:t> e </a:t>
          </a:r>
          <a:r>
            <a:rPr lang="en-US" dirty="0" err="1" smtClean="0"/>
            <a:t>i</a:t>
          </a:r>
          <a:r>
            <a:rPr lang="es-MX" dirty="0" err="1" smtClean="0"/>
            <a:t>nterés</a:t>
          </a:r>
          <a:r>
            <a:rPr lang="es-MX" dirty="0" smtClean="0"/>
            <a:t> </a:t>
          </a:r>
          <a:r>
            <a:rPr lang="en-US" dirty="0" smtClean="0"/>
            <a:t> </a:t>
          </a:r>
          <a:r>
            <a:rPr lang="en-US" dirty="0" err="1" smtClean="0"/>
            <a:t>en</a:t>
          </a:r>
          <a:r>
            <a:rPr lang="en-US" dirty="0" smtClean="0"/>
            <a:t> </a:t>
          </a:r>
          <a:r>
            <a:rPr lang="en-US" dirty="0" err="1" smtClean="0"/>
            <a:t>aprender</a:t>
          </a:r>
          <a:endParaRPr lang="en-US" dirty="0"/>
        </a:p>
      </dgm:t>
    </dgm:pt>
    <dgm:pt modelId="{65C1B696-E85D-45DF-A9A7-14DDFDF7EAC1}" type="parTrans" cxnId="{3388862F-24A4-4FD9-9CFD-258B4272DC77}">
      <dgm:prSet/>
      <dgm:spPr/>
      <dgm:t>
        <a:bodyPr/>
        <a:lstStyle/>
        <a:p>
          <a:endParaRPr lang="en-US"/>
        </a:p>
      </dgm:t>
    </dgm:pt>
    <dgm:pt modelId="{3F01B29B-C3E3-4BEB-9B78-05FCC5D52D99}" type="sibTrans" cxnId="{3388862F-24A4-4FD9-9CFD-258B4272DC77}">
      <dgm:prSet/>
      <dgm:spPr/>
      <dgm:t>
        <a:bodyPr/>
        <a:lstStyle/>
        <a:p>
          <a:endParaRPr lang="en-US"/>
        </a:p>
      </dgm:t>
    </dgm:pt>
    <dgm:pt modelId="{BF86629D-B2C6-4521-8DED-D274F78F9BB8}">
      <dgm:prSet/>
      <dgm:spPr/>
      <dgm:t>
        <a:bodyPr/>
        <a:lstStyle/>
        <a:p>
          <a:r>
            <a:rPr lang="en-US" dirty="0" err="1" smtClean="0"/>
            <a:t>Habilidades</a:t>
          </a:r>
          <a:r>
            <a:rPr lang="en-US" dirty="0" smtClean="0"/>
            <a:t> de resolver </a:t>
          </a:r>
          <a:r>
            <a:rPr lang="en-US" dirty="0" err="1" smtClean="0"/>
            <a:t>problemas</a:t>
          </a:r>
          <a:endParaRPr lang="en-US" dirty="0"/>
        </a:p>
      </dgm:t>
    </dgm:pt>
    <dgm:pt modelId="{B0C413F0-1E9B-41A7-A565-C52812A742E6}" type="parTrans" cxnId="{0A678867-D431-4B45-8002-7E623A24D719}">
      <dgm:prSet/>
      <dgm:spPr/>
      <dgm:t>
        <a:bodyPr/>
        <a:lstStyle/>
        <a:p>
          <a:endParaRPr lang="en-US"/>
        </a:p>
      </dgm:t>
    </dgm:pt>
    <dgm:pt modelId="{BBD28F8A-B9F1-41C0-9D76-42C830D0F716}" type="sibTrans" cxnId="{0A678867-D431-4B45-8002-7E623A24D719}">
      <dgm:prSet/>
      <dgm:spPr/>
      <dgm:t>
        <a:bodyPr/>
        <a:lstStyle/>
        <a:p>
          <a:endParaRPr lang="en-US"/>
        </a:p>
      </dgm:t>
    </dgm:pt>
    <dgm:pt modelId="{653F15EC-5CD0-4726-B83C-A876DE49E429}" type="pres">
      <dgm:prSet presAssocID="{9E048847-F8D5-4C22-A616-4736D483A24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C8AE3-02D9-49EF-B702-DFF570CD5129}" type="pres">
      <dgm:prSet presAssocID="{9556A740-BAD3-4631-9B42-1BE8E1D51FCB}" presName="compNode" presStyleCnt="0"/>
      <dgm:spPr/>
    </dgm:pt>
    <dgm:pt modelId="{BE26E29C-8838-4714-B900-E456F59C0960}" type="pres">
      <dgm:prSet presAssocID="{9556A740-BAD3-4631-9B42-1BE8E1D51FCB}" presName="bgRect" presStyleLbl="bgShp" presStyleIdx="0" presStyleCnt="4"/>
      <dgm:spPr/>
    </dgm:pt>
    <dgm:pt modelId="{CC41667D-5AFF-4F2E-B382-187BE355C8B6}" type="pres">
      <dgm:prSet presAssocID="{9556A740-BAD3-4631-9B42-1BE8E1D51FC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CF1C76B-1FA6-4389-92A2-B958E35BE597}" type="pres">
      <dgm:prSet presAssocID="{9556A740-BAD3-4631-9B42-1BE8E1D51FCB}" presName="spaceRect" presStyleCnt="0"/>
      <dgm:spPr/>
    </dgm:pt>
    <dgm:pt modelId="{5F08467E-7059-404F-8DC5-2A20199B96CB}" type="pres">
      <dgm:prSet presAssocID="{9556A740-BAD3-4631-9B42-1BE8E1D51FC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3F4E1A-8970-4DBD-8DC3-47867B45E6D3}" type="pres">
      <dgm:prSet presAssocID="{1232D00A-A19A-4C16-BC0F-7AD1CADD0C2F}" presName="sibTrans" presStyleCnt="0"/>
      <dgm:spPr/>
    </dgm:pt>
    <dgm:pt modelId="{10ADF8D5-7462-4BC4-AC1B-4A027FE1B476}" type="pres">
      <dgm:prSet presAssocID="{EBCDE98E-C7C4-4B6E-A4C5-A04BA720FE16}" presName="compNode" presStyleCnt="0"/>
      <dgm:spPr/>
    </dgm:pt>
    <dgm:pt modelId="{B15589F3-1A82-4B63-88A2-DF053965F014}" type="pres">
      <dgm:prSet presAssocID="{EBCDE98E-C7C4-4B6E-A4C5-A04BA720FE16}" presName="bgRect" presStyleLbl="bgShp" presStyleIdx="1" presStyleCnt="4"/>
      <dgm:spPr/>
    </dgm:pt>
    <dgm:pt modelId="{68638F04-6EC6-47D1-A2AC-B3879291FCBC}" type="pres">
      <dgm:prSet presAssocID="{EBCDE98E-C7C4-4B6E-A4C5-A04BA720FE1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F5CA860-1DA0-44E2-BC0D-4265611F2A6A}" type="pres">
      <dgm:prSet presAssocID="{EBCDE98E-C7C4-4B6E-A4C5-A04BA720FE16}" presName="spaceRect" presStyleCnt="0"/>
      <dgm:spPr/>
    </dgm:pt>
    <dgm:pt modelId="{FA2D00F4-FA4E-4F91-AECE-89920FED7893}" type="pres">
      <dgm:prSet presAssocID="{EBCDE98E-C7C4-4B6E-A4C5-A04BA720FE16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E731558-C98B-4CB3-B0EE-9AA0CFA92B8D}" type="pres">
      <dgm:prSet presAssocID="{41D9D9F5-F08A-43EC-8DC6-61DBF7B06E2E}" presName="sibTrans" presStyleCnt="0"/>
      <dgm:spPr/>
    </dgm:pt>
    <dgm:pt modelId="{AD163EAA-9842-4161-9B6B-1F52F52B4A7F}" type="pres">
      <dgm:prSet presAssocID="{83F4DAB6-C016-4D86-A875-B948AD5D3DF1}" presName="compNode" presStyleCnt="0"/>
      <dgm:spPr/>
    </dgm:pt>
    <dgm:pt modelId="{B44403A4-D380-435A-B728-35F9B1F443FD}" type="pres">
      <dgm:prSet presAssocID="{83F4DAB6-C016-4D86-A875-B948AD5D3DF1}" presName="bgRect" presStyleLbl="bgShp" presStyleIdx="2" presStyleCnt="4"/>
      <dgm:spPr/>
    </dgm:pt>
    <dgm:pt modelId="{8A3FFA1F-2952-4E94-A372-B06A9B85BACF}" type="pres">
      <dgm:prSet presAssocID="{83F4DAB6-C016-4D86-A875-B948AD5D3D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5FE18EB-4513-4DC3-B6BB-686111D7CCF0}" type="pres">
      <dgm:prSet presAssocID="{83F4DAB6-C016-4D86-A875-B948AD5D3DF1}" presName="spaceRect" presStyleCnt="0"/>
      <dgm:spPr/>
    </dgm:pt>
    <dgm:pt modelId="{19BB9D49-1430-45B8-A727-5F1CA8CD4970}" type="pres">
      <dgm:prSet presAssocID="{83F4DAB6-C016-4D86-A875-B948AD5D3DF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FEB9B5-AE31-49BB-952D-9A811A799565}" type="pres">
      <dgm:prSet presAssocID="{3F01B29B-C3E3-4BEB-9B78-05FCC5D52D99}" presName="sibTrans" presStyleCnt="0"/>
      <dgm:spPr/>
    </dgm:pt>
    <dgm:pt modelId="{7561958F-6C6E-493B-91BC-CCC6B2B8355E}" type="pres">
      <dgm:prSet presAssocID="{BF86629D-B2C6-4521-8DED-D274F78F9BB8}" presName="compNode" presStyleCnt="0"/>
      <dgm:spPr/>
    </dgm:pt>
    <dgm:pt modelId="{F4F411E6-3448-4B5D-BE72-9CE7B067F506}" type="pres">
      <dgm:prSet presAssocID="{BF86629D-B2C6-4521-8DED-D274F78F9BB8}" presName="bgRect" presStyleLbl="bgShp" presStyleIdx="3" presStyleCnt="4"/>
      <dgm:spPr/>
    </dgm:pt>
    <dgm:pt modelId="{7D790940-EE45-4324-BAD3-64E75784B3C0}" type="pres">
      <dgm:prSet presAssocID="{BF86629D-B2C6-4521-8DED-D274F78F9BB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EBD90D81-91E5-4413-99A0-B8D677AA0465}" type="pres">
      <dgm:prSet presAssocID="{BF86629D-B2C6-4521-8DED-D274F78F9BB8}" presName="spaceRect" presStyleCnt="0"/>
      <dgm:spPr/>
    </dgm:pt>
    <dgm:pt modelId="{40FFEECF-B08B-495D-9110-F0FA29D3DC47}" type="pres">
      <dgm:prSet presAssocID="{BF86629D-B2C6-4521-8DED-D274F78F9BB8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388862F-24A4-4FD9-9CFD-258B4272DC77}" srcId="{9E048847-F8D5-4C22-A616-4736D483A243}" destId="{83F4DAB6-C016-4D86-A875-B948AD5D3DF1}" srcOrd="2" destOrd="0" parTransId="{65C1B696-E85D-45DF-A9A7-14DDFDF7EAC1}" sibTransId="{3F01B29B-C3E3-4BEB-9B78-05FCC5D52D99}"/>
    <dgm:cxn modelId="{84D62366-0F99-4531-8659-5D258C6EB3E1}" type="presOf" srcId="{9556A740-BAD3-4631-9B42-1BE8E1D51FCB}" destId="{5F08467E-7059-404F-8DC5-2A20199B96CB}" srcOrd="0" destOrd="0" presId="urn:microsoft.com/office/officeart/2018/2/layout/IconVerticalSolidList"/>
    <dgm:cxn modelId="{938FD607-41CB-4A09-AB19-DD7E74BB5E44}" type="presOf" srcId="{EBCDE98E-C7C4-4B6E-A4C5-A04BA720FE16}" destId="{FA2D00F4-FA4E-4F91-AECE-89920FED7893}" srcOrd="0" destOrd="0" presId="urn:microsoft.com/office/officeart/2018/2/layout/IconVerticalSolidList"/>
    <dgm:cxn modelId="{059B447C-FE6B-4563-BAD2-54B5C54BCDEE}" type="presOf" srcId="{9E048847-F8D5-4C22-A616-4736D483A243}" destId="{653F15EC-5CD0-4726-B83C-A876DE49E429}" srcOrd="0" destOrd="0" presId="urn:microsoft.com/office/officeart/2018/2/layout/IconVerticalSolidList"/>
    <dgm:cxn modelId="{0006B104-2462-49D1-902C-1FB633759096}" type="presOf" srcId="{BF86629D-B2C6-4521-8DED-D274F78F9BB8}" destId="{40FFEECF-B08B-495D-9110-F0FA29D3DC47}" srcOrd="0" destOrd="0" presId="urn:microsoft.com/office/officeart/2018/2/layout/IconVerticalSolidList"/>
    <dgm:cxn modelId="{6A1476D3-E169-434D-9E64-3C1692DD633A}" type="presOf" srcId="{83F4DAB6-C016-4D86-A875-B948AD5D3DF1}" destId="{19BB9D49-1430-45B8-A727-5F1CA8CD4970}" srcOrd="0" destOrd="0" presId="urn:microsoft.com/office/officeart/2018/2/layout/IconVerticalSolidList"/>
    <dgm:cxn modelId="{57D12C69-E0AE-4572-B277-91D8CDA93CF6}" srcId="{9E048847-F8D5-4C22-A616-4736D483A243}" destId="{9556A740-BAD3-4631-9B42-1BE8E1D51FCB}" srcOrd="0" destOrd="0" parTransId="{15E11747-A13F-45FE-872F-1E8CE1923216}" sibTransId="{1232D00A-A19A-4C16-BC0F-7AD1CADD0C2F}"/>
    <dgm:cxn modelId="{0A678867-D431-4B45-8002-7E623A24D719}" srcId="{9E048847-F8D5-4C22-A616-4736D483A243}" destId="{BF86629D-B2C6-4521-8DED-D274F78F9BB8}" srcOrd="3" destOrd="0" parTransId="{B0C413F0-1E9B-41A7-A565-C52812A742E6}" sibTransId="{BBD28F8A-B9F1-41C0-9D76-42C830D0F716}"/>
    <dgm:cxn modelId="{3DB2092C-D517-481C-8F4A-620333D0FE98}" srcId="{9E048847-F8D5-4C22-A616-4736D483A243}" destId="{EBCDE98E-C7C4-4B6E-A4C5-A04BA720FE16}" srcOrd="1" destOrd="0" parTransId="{9A6C41DA-1A6B-4610-BDF5-6E223B2D4219}" sibTransId="{41D9D9F5-F08A-43EC-8DC6-61DBF7B06E2E}"/>
    <dgm:cxn modelId="{7A962360-6F48-4319-A82E-F851C5981E27}" type="presParOf" srcId="{653F15EC-5CD0-4726-B83C-A876DE49E429}" destId="{C95C8AE3-02D9-49EF-B702-DFF570CD5129}" srcOrd="0" destOrd="0" presId="urn:microsoft.com/office/officeart/2018/2/layout/IconVerticalSolidList"/>
    <dgm:cxn modelId="{CDA25FA6-9C19-46C7-9195-71AA59A5F004}" type="presParOf" srcId="{C95C8AE3-02D9-49EF-B702-DFF570CD5129}" destId="{BE26E29C-8838-4714-B900-E456F59C0960}" srcOrd="0" destOrd="0" presId="urn:microsoft.com/office/officeart/2018/2/layout/IconVerticalSolidList"/>
    <dgm:cxn modelId="{FEF25726-CD43-4F83-B920-3C1B4ABDEFA2}" type="presParOf" srcId="{C95C8AE3-02D9-49EF-B702-DFF570CD5129}" destId="{CC41667D-5AFF-4F2E-B382-187BE355C8B6}" srcOrd="1" destOrd="0" presId="urn:microsoft.com/office/officeart/2018/2/layout/IconVerticalSolidList"/>
    <dgm:cxn modelId="{0A13E7B3-D67F-48C8-AD6C-66A7ADC484A3}" type="presParOf" srcId="{C95C8AE3-02D9-49EF-B702-DFF570CD5129}" destId="{3CF1C76B-1FA6-4389-92A2-B958E35BE597}" srcOrd="2" destOrd="0" presId="urn:microsoft.com/office/officeart/2018/2/layout/IconVerticalSolidList"/>
    <dgm:cxn modelId="{EE6B7651-EFEB-4847-BA9E-20B79893DA66}" type="presParOf" srcId="{C95C8AE3-02D9-49EF-B702-DFF570CD5129}" destId="{5F08467E-7059-404F-8DC5-2A20199B96CB}" srcOrd="3" destOrd="0" presId="urn:microsoft.com/office/officeart/2018/2/layout/IconVerticalSolidList"/>
    <dgm:cxn modelId="{612AB98B-0392-43D1-AF42-3E55A7F8B25E}" type="presParOf" srcId="{653F15EC-5CD0-4726-B83C-A876DE49E429}" destId="{723F4E1A-8970-4DBD-8DC3-47867B45E6D3}" srcOrd="1" destOrd="0" presId="urn:microsoft.com/office/officeart/2018/2/layout/IconVerticalSolidList"/>
    <dgm:cxn modelId="{34C37842-81B5-4139-9DF6-4953793C05DB}" type="presParOf" srcId="{653F15EC-5CD0-4726-B83C-A876DE49E429}" destId="{10ADF8D5-7462-4BC4-AC1B-4A027FE1B476}" srcOrd="2" destOrd="0" presId="urn:microsoft.com/office/officeart/2018/2/layout/IconVerticalSolidList"/>
    <dgm:cxn modelId="{25F0396C-682A-4C98-BFDF-FF078701C952}" type="presParOf" srcId="{10ADF8D5-7462-4BC4-AC1B-4A027FE1B476}" destId="{B15589F3-1A82-4B63-88A2-DF053965F014}" srcOrd="0" destOrd="0" presId="urn:microsoft.com/office/officeart/2018/2/layout/IconVerticalSolidList"/>
    <dgm:cxn modelId="{FC825F11-0303-4F36-B175-A1A310510F41}" type="presParOf" srcId="{10ADF8D5-7462-4BC4-AC1B-4A027FE1B476}" destId="{68638F04-6EC6-47D1-A2AC-B3879291FCBC}" srcOrd="1" destOrd="0" presId="urn:microsoft.com/office/officeart/2018/2/layout/IconVerticalSolidList"/>
    <dgm:cxn modelId="{39221AE8-595A-4225-AA99-9D10B015AC17}" type="presParOf" srcId="{10ADF8D5-7462-4BC4-AC1B-4A027FE1B476}" destId="{AF5CA860-1DA0-44E2-BC0D-4265611F2A6A}" srcOrd="2" destOrd="0" presId="urn:microsoft.com/office/officeart/2018/2/layout/IconVerticalSolidList"/>
    <dgm:cxn modelId="{DD959ABE-8C04-4FA9-90D6-9C59456C60CC}" type="presParOf" srcId="{10ADF8D5-7462-4BC4-AC1B-4A027FE1B476}" destId="{FA2D00F4-FA4E-4F91-AECE-89920FED7893}" srcOrd="3" destOrd="0" presId="urn:microsoft.com/office/officeart/2018/2/layout/IconVerticalSolidList"/>
    <dgm:cxn modelId="{A42E6309-7F21-490B-9F49-74654175E799}" type="presParOf" srcId="{653F15EC-5CD0-4726-B83C-A876DE49E429}" destId="{8E731558-C98B-4CB3-B0EE-9AA0CFA92B8D}" srcOrd="3" destOrd="0" presId="urn:microsoft.com/office/officeart/2018/2/layout/IconVerticalSolidList"/>
    <dgm:cxn modelId="{EDDF4870-38CF-4A30-B801-376B5E444559}" type="presParOf" srcId="{653F15EC-5CD0-4726-B83C-A876DE49E429}" destId="{AD163EAA-9842-4161-9B6B-1F52F52B4A7F}" srcOrd="4" destOrd="0" presId="urn:microsoft.com/office/officeart/2018/2/layout/IconVerticalSolidList"/>
    <dgm:cxn modelId="{623D7C71-9CD9-43F1-857B-236163D1E03D}" type="presParOf" srcId="{AD163EAA-9842-4161-9B6B-1F52F52B4A7F}" destId="{B44403A4-D380-435A-B728-35F9B1F443FD}" srcOrd="0" destOrd="0" presId="urn:microsoft.com/office/officeart/2018/2/layout/IconVerticalSolidList"/>
    <dgm:cxn modelId="{0CC29E7B-D729-483B-B2D7-BCC8FE06B034}" type="presParOf" srcId="{AD163EAA-9842-4161-9B6B-1F52F52B4A7F}" destId="{8A3FFA1F-2952-4E94-A372-B06A9B85BACF}" srcOrd="1" destOrd="0" presId="urn:microsoft.com/office/officeart/2018/2/layout/IconVerticalSolidList"/>
    <dgm:cxn modelId="{4CFE4881-00F9-49BF-9804-26DA5C12B771}" type="presParOf" srcId="{AD163EAA-9842-4161-9B6B-1F52F52B4A7F}" destId="{E5FE18EB-4513-4DC3-B6BB-686111D7CCF0}" srcOrd="2" destOrd="0" presId="urn:microsoft.com/office/officeart/2018/2/layout/IconVerticalSolidList"/>
    <dgm:cxn modelId="{9A12422E-0347-4E2C-B23F-9C7F0F0FC608}" type="presParOf" srcId="{AD163EAA-9842-4161-9B6B-1F52F52B4A7F}" destId="{19BB9D49-1430-45B8-A727-5F1CA8CD4970}" srcOrd="3" destOrd="0" presId="urn:microsoft.com/office/officeart/2018/2/layout/IconVerticalSolidList"/>
    <dgm:cxn modelId="{80BBA700-9F2A-4C54-9D58-82A2C468CA3C}" type="presParOf" srcId="{653F15EC-5CD0-4726-B83C-A876DE49E429}" destId="{C6FEB9B5-AE31-49BB-952D-9A811A799565}" srcOrd="5" destOrd="0" presId="urn:microsoft.com/office/officeart/2018/2/layout/IconVerticalSolidList"/>
    <dgm:cxn modelId="{30D27774-930B-41DE-B28C-0B5970A2A917}" type="presParOf" srcId="{653F15EC-5CD0-4726-B83C-A876DE49E429}" destId="{7561958F-6C6E-493B-91BC-CCC6B2B8355E}" srcOrd="6" destOrd="0" presId="urn:microsoft.com/office/officeart/2018/2/layout/IconVerticalSolidList"/>
    <dgm:cxn modelId="{EB2754D7-7E51-4317-9B0B-8EAA320F1783}" type="presParOf" srcId="{7561958F-6C6E-493B-91BC-CCC6B2B8355E}" destId="{F4F411E6-3448-4B5D-BE72-9CE7B067F506}" srcOrd="0" destOrd="0" presId="urn:microsoft.com/office/officeart/2018/2/layout/IconVerticalSolidList"/>
    <dgm:cxn modelId="{56908241-B245-4AB4-9999-D1A0BCFA92DC}" type="presParOf" srcId="{7561958F-6C6E-493B-91BC-CCC6B2B8355E}" destId="{7D790940-EE45-4324-BAD3-64E75784B3C0}" srcOrd="1" destOrd="0" presId="urn:microsoft.com/office/officeart/2018/2/layout/IconVerticalSolidList"/>
    <dgm:cxn modelId="{99217A49-01A5-4213-9C88-8A440562D594}" type="presParOf" srcId="{7561958F-6C6E-493B-91BC-CCC6B2B8355E}" destId="{EBD90D81-91E5-4413-99A0-B8D677AA0465}" srcOrd="2" destOrd="0" presId="urn:microsoft.com/office/officeart/2018/2/layout/IconVerticalSolidList"/>
    <dgm:cxn modelId="{91E9A9FB-4453-4FA1-B974-43437217B763}" type="presParOf" srcId="{7561958F-6C6E-493B-91BC-CCC6B2B8355E}" destId="{40FFEECF-B08B-495D-9110-F0FA29D3DC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B6600-8526-453D-9C3F-3738C3EB1406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5D83A-AC0F-4489-8B78-9D559D0AB135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9C050-D3DF-4396-A716-F2D741592B5D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Salud</a:t>
          </a:r>
          <a:r>
            <a:rPr lang="en-US" sz="2200" kern="1200" dirty="0" smtClean="0"/>
            <a:t> f</a:t>
          </a:r>
          <a:r>
            <a:rPr lang="es-MX" sz="2200" kern="1200" dirty="0" err="1" smtClean="0"/>
            <a:t>ísica</a:t>
          </a:r>
          <a:endParaRPr lang="en-US" sz="2200" kern="1200" dirty="0"/>
        </a:p>
      </dsp:txBody>
      <dsp:txXfrm>
        <a:off x="1432649" y="2447"/>
        <a:ext cx="5156041" cy="1240389"/>
      </dsp:txXfrm>
    </dsp:sp>
    <dsp:sp modelId="{7CF854E9-2C81-4731-B319-FFEAA7938259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8C038-4CE9-4D2F-B598-A049D2B8B44A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5C9C0-78CF-4C2D-8784-28E684168C38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Buena n</a:t>
          </a:r>
          <a:r>
            <a:rPr lang="es-MX" sz="2200" kern="1200" dirty="0" err="1" smtClean="0"/>
            <a:t>utrición</a:t>
          </a:r>
          <a:endParaRPr lang="en-US" sz="2200" kern="1200" dirty="0"/>
        </a:p>
      </dsp:txBody>
      <dsp:txXfrm>
        <a:off x="1432649" y="1552933"/>
        <a:ext cx="5156041" cy="1240389"/>
      </dsp:txXfrm>
    </dsp:sp>
    <dsp:sp modelId="{8CAF0CD8-AE40-4036-AEF2-47F24A23A54D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CFCC1-AB47-453F-BAE5-3FE8C36450C0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ACEB9-5719-44E8-B133-827B6E58DEF7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Aptitud</a:t>
          </a:r>
          <a:r>
            <a:rPr lang="en-US" sz="2200" kern="1200" dirty="0" smtClean="0"/>
            <a:t> y </a:t>
          </a:r>
          <a:r>
            <a:rPr lang="en-US" sz="2200" kern="1200" dirty="0" err="1" smtClean="0"/>
            <a:t>ejercicio</a:t>
          </a:r>
          <a:endParaRPr lang="en-US" sz="2200" kern="1200" dirty="0"/>
        </a:p>
      </dsp:txBody>
      <dsp:txXfrm>
        <a:off x="1432649" y="3103420"/>
        <a:ext cx="5156041" cy="1240389"/>
      </dsp:txXfrm>
    </dsp:sp>
    <dsp:sp modelId="{0F161A31-A7A0-4C19-9A4E-CA3A45FC3895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7ED88-478C-4109-B727-E37799C2CDF2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7F230-1B06-4D60-9DE8-D46AA812FBAB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Salud</a:t>
          </a:r>
          <a:r>
            <a:rPr lang="en-US" sz="2200" kern="1200" smtClean="0"/>
            <a:t> dental</a:t>
          </a:r>
          <a:endParaRPr lang="en-US" sz="2200" kern="1200" dirty="0"/>
        </a:p>
      </dsp:txBody>
      <dsp:txXfrm>
        <a:off x="1432649" y="4653906"/>
        <a:ext cx="5156041" cy="1240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26E29C-8838-4714-B900-E456F59C0960}">
      <dsp:nvSpPr>
        <dsp:cNvPr id="0" name=""/>
        <dsp:cNvSpPr/>
      </dsp:nvSpPr>
      <dsp:spPr>
        <a:xfrm>
          <a:off x="0" y="2447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1667D-5AFF-4F2E-B382-187BE355C8B6}">
      <dsp:nvSpPr>
        <dsp:cNvPr id="0" name=""/>
        <dsp:cNvSpPr/>
      </dsp:nvSpPr>
      <dsp:spPr>
        <a:xfrm>
          <a:off x="375217" y="281534"/>
          <a:ext cx="682214" cy="682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8467E-7059-404F-8DC5-2A20199B96CB}">
      <dsp:nvSpPr>
        <dsp:cNvPr id="0" name=""/>
        <dsp:cNvSpPr/>
      </dsp:nvSpPr>
      <dsp:spPr>
        <a:xfrm>
          <a:off x="1432649" y="2447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Desarollo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intelectual</a:t>
          </a:r>
          <a:endParaRPr lang="en-US" sz="2200" kern="1200" dirty="0"/>
        </a:p>
      </dsp:txBody>
      <dsp:txXfrm>
        <a:off x="1432649" y="2447"/>
        <a:ext cx="5156041" cy="1240389"/>
      </dsp:txXfrm>
    </dsp:sp>
    <dsp:sp modelId="{B15589F3-1A82-4B63-88A2-DF053965F014}">
      <dsp:nvSpPr>
        <dsp:cNvPr id="0" name=""/>
        <dsp:cNvSpPr/>
      </dsp:nvSpPr>
      <dsp:spPr>
        <a:xfrm>
          <a:off x="0" y="1552933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38F04-6EC6-47D1-A2AC-B3879291FCBC}">
      <dsp:nvSpPr>
        <dsp:cNvPr id="0" name=""/>
        <dsp:cNvSpPr/>
      </dsp:nvSpPr>
      <dsp:spPr>
        <a:xfrm>
          <a:off x="375217" y="1832021"/>
          <a:ext cx="682214" cy="682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D00F4-FA4E-4F91-AECE-89920FED7893}">
      <dsp:nvSpPr>
        <dsp:cNvPr id="0" name=""/>
        <dsp:cNvSpPr/>
      </dsp:nvSpPr>
      <dsp:spPr>
        <a:xfrm>
          <a:off x="1432649" y="1552933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La </a:t>
          </a:r>
          <a:r>
            <a:rPr lang="en-US" sz="2200" kern="1200" dirty="0" err="1" smtClean="0"/>
            <a:t>capacidad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aprender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cosas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nuevas</a:t>
          </a:r>
          <a:endParaRPr lang="en-US" sz="2200" kern="1200" dirty="0"/>
        </a:p>
      </dsp:txBody>
      <dsp:txXfrm>
        <a:off x="1432649" y="1552933"/>
        <a:ext cx="5156041" cy="1240389"/>
      </dsp:txXfrm>
    </dsp:sp>
    <dsp:sp modelId="{B44403A4-D380-435A-B728-35F9B1F443FD}">
      <dsp:nvSpPr>
        <dsp:cNvPr id="0" name=""/>
        <dsp:cNvSpPr/>
      </dsp:nvSpPr>
      <dsp:spPr>
        <a:xfrm>
          <a:off x="0" y="3103420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FFA1F-2952-4E94-A372-B06A9B85BACF}">
      <dsp:nvSpPr>
        <dsp:cNvPr id="0" name=""/>
        <dsp:cNvSpPr/>
      </dsp:nvSpPr>
      <dsp:spPr>
        <a:xfrm>
          <a:off x="375217" y="3382507"/>
          <a:ext cx="682214" cy="6822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B9D49-1430-45B8-A727-5F1CA8CD4970}">
      <dsp:nvSpPr>
        <dsp:cNvPr id="0" name=""/>
        <dsp:cNvSpPr/>
      </dsp:nvSpPr>
      <dsp:spPr>
        <a:xfrm>
          <a:off x="1432649" y="3103420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Curiosidad</a:t>
          </a:r>
          <a:r>
            <a:rPr lang="en-US" sz="2200" kern="1200" dirty="0" smtClean="0"/>
            <a:t> e </a:t>
          </a:r>
          <a:r>
            <a:rPr lang="en-US" sz="2200" kern="1200" dirty="0" err="1" smtClean="0"/>
            <a:t>i</a:t>
          </a:r>
          <a:r>
            <a:rPr lang="es-MX" sz="2200" kern="1200" dirty="0" err="1" smtClean="0"/>
            <a:t>nterés</a:t>
          </a:r>
          <a:r>
            <a:rPr lang="es-MX" sz="2200" kern="1200" dirty="0" smtClean="0"/>
            <a:t> 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aprender</a:t>
          </a:r>
          <a:endParaRPr lang="en-US" sz="2200" kern="1200" dirty="0"/>
        </a:p>
      </dsp:txBody>
      <dsp:txXfrm>
        <a:off x="1432649" y="3103420"/>
        <a:ext cx="5156041" cy="1240389"/>
      </dsp:txXfrm>
    </dsp:sp>
    <dsp:sp modelId="{F4F411E6-3448-4B5D-BE72-9CE7B067F506}">
      <dsp:nvSpPr>
        <dsp:cNvPr id="0" name=""/>
        <dsp:cNvSpPr/>
      </dsp:nvSpPr>
      <dsp:spPr>
        <a:xfrm>
          <a:off x="0" y="4653906"/>
          <a:ext cx="6588691" cy="12403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90940-EE45-4324-BAD3-64E75784B3C0}">
      <dsp:nvSpPr>
        <dsp:cNvPr id="0" name=""/>
        <dsp:cNvSpPr/>
      </dsp:nvSpPr>
      <dsp:spPr>
        <a:xfrm>
          <a:off x="375217" y="4932994"/>
          <a:ext cx="682214" cy="6822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FEECF-B08B-495D-9110-F0FA29D3DC47}">
      <dsp:nvSpPr>
        <dsp:cNvPr id="0" name=""/>
        <dsp:cNvSpPr/>
      </dsp:nvSpPr>
      <dsp:spPr>
        <a:xfrm>
          <a:off x="1432649" y="4653906"/>
          <a:ext cx="5156041" cy="1240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75" tIns="131275" rIns="131275" bIns="131275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Habilidades</a:t>
          </a:r>
          <a:r>
            <a:rPr lang="en-US" sz="2200" kern="1200" dirty="0" smtClean="0"/>
            <a:t> de resolver </a:t>
          </a:r>
          <a:r>
            <a:rPr lang="en-US" sz="2200" kern="1200" dirty="0" err="1" smtClean="0"/>
            <a:t>problemas</a:t>
          </a:r>
          <a:endParaRPr lang="en-US" sz="2200" kern="1200" dirty="0"/>
        </a:p>
      </dsp:txBody>
      <dsp:txXfrm>
        <a:off x="1432649" y="4653906"/>
        <a:ext cx="5156041" cy="1240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027CE-29FA-4764-BB3D-0C52D0F2F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AEA41-D8F7-4FCC-9E15-18BEC0D4F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7F65D-D62E-49A8-BAA5-4B20A517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0656B-8144-482B-8B8D-CB88AA6D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DE44-5BCD-479C-8472-AD978472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4E2A-2CD0-40A9-8E01-45AC1962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14484-3B22-47D2-8243-0B4988CA4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5CB65-B1ED-4FFE-940E-0C9FE880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DB6FA-A15F-4D87-B7BA-FB902BEE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0B18E-35B9-4807-8B1F-CC156CD8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3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DD6C82-EB98-440F-972D-EFC1F3375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DFB8F-A2BA-4A0E-86A1-6A2165848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D97DA-5E0B-4209-BA75-216F33B5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E1854-DC59-49D2-94D7-40CADED79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CD941-E927-4D2A-A030-71FA9BED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7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B66A-18B9-498B-B14F-AD71B752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9F5E4-3592-4292-9410-7179AD46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B0894-C710-4DCD-8FF9-FFF606B6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D3F95-CD6B-4DAE-A927-E6BB5DDE6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867FD-2ABC-4BC8-8CBC-89C05268B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2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C2E98-65B0-48F1-BBA8-F887C5AB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0E30B-6417-4B6D-ADFA-22614ECB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D5506-7C27-4420-A30C-9A0EE640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265A4-F29F-4E75-BACD-4A369392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F7438-7876-4FDC-9915-73C23FF9C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7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2DE6-7488-4A94-86E7-AF4765E94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22D6-5DA4-49A4-A38A-FA1086007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D6E97-4D09-4C78-AE6C-8D71B45D6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FE314-0D7E-4564-BAA9-503DA547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C6E12-0839-4AC2-9A65-64DAE24F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281BF-DC2D-448F-997F-F43A08EB7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4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0F57-B200-4381-89A0-5EAE89F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C9E5C-9A67-47B9-A622-750B8271F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64964-6F95-4E02-AF95-E2B11F966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D47D0-FFB8-44F0-84B5-5261E3C7C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EE8AA-9578-4D25-ADD7-5F10C4F3A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369870-7C52-4BFF-A670-A37C02259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DA11D-BE00-4648-9781-AEDDB9E8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37EFE-0ECA-49F7-B69F-C030E12C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9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9E14-755C-4F0C-8BA9-CE790F61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CF3E6-4574-46BB-A730-F57E86A9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CB6D-B490-4033-8461-50217631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FDCCE-5D6A-43A9-AB5D-01A9B72A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07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CF18EE-1727-4E93-A901-E6A6FA3F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8F900-C571-471B-9BC5-FA434BC7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6BF52-E4C8-4F73-B04B-DAE705F20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9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831D-C845-45F2-8E11-08583548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A5582-E47F-4473-BED9-9233EBE35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76C08-6F9B-42BB-B31B-CEC066CA9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70855-02D7-4110-80D3-00A29E7D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F2695-4A24-4F04-822C-9A564F81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02243-C2FC-4CE5-B5E4-94E2DACF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4A1B-87B6-49DC-82C7-286E77BA3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6888B-0477-4734-93C0-663D4D114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019F4-FDE9-4A2C-9C0F-DCFAE7E26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BA6F6-C14E-46FF-A9AD-8A954D975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89450-9496-4FC5-8813-10A862CC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28F50-F507-4323-A374-9E3D04BC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2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5A37C6-F9AC-48B4-A180-26FEADFB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29FB6-BD48-40CB-871E-3B9D8176E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8F8AB-9E17-4914-8D91-46742320C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FEE0-59EA-411A-B44E-47FA626575B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64EA0-59AB-4EEE-AEC6-32739FD43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68132-EE2E-4489-8E0B-164BBB015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96320-B154-4D1D-9000-F0BEB1BA3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E1043-B3DB-49F9-BD3B-516065634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>
                <a:solidFill>
                  <a:srgbClr val="080808"/>
                </a:solidFill>
              </a:rPr>
              <a:t>Whitney Kreiter, LCSW</a:t>
            </a:r>
          </a:p>
          <a:p>
            <a:r>
              <a:rPr lang="en-US" sz="2000">
                <a:solidFill>
                  <a:srgbClr val="080808"/>
                </a:solidFill>
              </a:rPr>
              <a:t>JCFS Chicago: Virginia Frank Child Development Center</a:t>
            </a:r>
          </a:p>
          <a:p>
            <a:endParaRPr lang="en-US" sz="200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0760C-7379-4EC9-81D9-E360A9D32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 fontScale="90000"/>
          </a:bodyPr>
          <a:lstStyle/>
          <a:p>
            <a:r>
              <a:rPr lang="es-MX" sz="5300" dirty="0"/>
              <a:t>Orientación de consultas para la salud mental 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ntr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0778" y="174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2921C-F583-4122-B4C3-429170F8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Salud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Emociona</a:t>
            </a:r>
            <a:r>
              <a:rPr lang="en-US" dirty="0" err="1">
                <a:solidFill>
                  <a:srgbClr val="FFFFFF"/>
                </a:solidFill>
              </a:rPr>
              <a:t>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E87D1-724B-4EF7-BCD4-CAD5B6F05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MX" dirty="0"/>
              <a:t>En su forma más simple, la salud emocional es la capacidad de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dirty="0" smtClean="0"/>
              <a:t>AMAR</a:t>
            </a:r>
            <a:endParaRPr lang="en-US" b="1" dirty="0"/>
          </a:p>
          <a:p>
            <a:pPr lvl="1"/>
            <a:r>
              <a:rPr lang="en-US" b="1" dirty="0" smtClean="0"/>
              <a:t>TRABAJAR</a:t>
            </a:r>
            <a:endParaRPr lang="en-US" b="1" dirty="0"/>
          </a:p>
          <a:p>
            <a:pPr lvl="1"/>
            <a:r>
              <a:rPr lang="en-US" b="1" dirty="0" smtClean="0"/>
              <a:t>JUGAR</a:t>
            </a:r>
            <a:endParaRPr lang="en-US" b="1" dirty="0"/>
          </a:p>
        </p:txBody>
      </p:sp>
      <p:pic>
        <p:nvPicPr>
          <p:cNvPr id="4" name="Slide #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083" y="2865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0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2B179-CD17-4673-AACC-4388F5E7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36" y="1153571"/>
            <a:ext cx="3200400" cy="4461163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Un enfoque holístico a la salud </a:t>
            </a:r>
            <a:r>
              <a:rPr lang="es-MX" dirty="0" smtClean="0">
                <a:solidFill>
                  <a:schemeClr val="bg1"/>
                </a:solidFill>
              </a:rPr>
              <a:t>emocional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2179-8EA3-43C6-ACC1-3B45DF66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dirty="0"/>
              <a:t>Cuando pensamos en la salud emocional de los estudiantes tomamos en </a:t>
            </a:r>
            <a:r>
              <a:rPr lang="es-MX" dirty="0" smtClean="0"/>
              <a:t>cuenta las necesidades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s-MX" dirty="0" smtClean="0"/>
              <a:t>Físicas</a:t>
            </a:r>
          </a:p>
          <a:p>
            <a:pPr lvl="1"/>
            <a:r>
              <a:rPr lang="es-MX" dirty="0" smtClean="0"/>
              <a:t>Emocionales </a:t>
            </a:r>
          </a:p>
          <a:p>
            <a:pPr lvl="1"/>
            <a:r>
              <a:rPr lang="es-MX" dirty="0" smtClean="0"/>
              <a:t>Sociales</a:t>
            </a:r>
          </a:p>
          <a:p>
            <a:pPr lvl="1"/>
            <a:r>
              <a:rPr lang="es-MX" dirty="0" smtClean="0"/>
              <a:t>Cognoscitivas</a:t>
            </a:r>
            <a:endParaRPr lang="en-US" dirty="0"/>
          </a:p>
        </p:txBody>
      </p:sp>
      <p:pic>
        <p:nvPicPr>
          <p:cNvPr id="4" name="Slide #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636" y="165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DD76D-3DFC-4BC4-925F-0501EF7D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Aspectos</a:t>
            </a:r>
            <a:r>
              <a:rPr lang="en-US" sz="4800" dirty="0" smtClean="0">
                <a:solidFill>
                  <a:schemeClr val="bg1"/>
                </a:solidFill>
              </a:rPr>
              <a:t> f</a:t>
            </a:r>
            <a:r>
              <a:rPr lang="es-MX" dirty="0" err="1" smtClean="0">
                <a:solidFill>
                  <a:schemeClr val="bg1"/>
                </a:solidFill>
              </a:rPr>
              <a:t>ísicos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E7B40A-A791-4F6C-B1DC-EEBBBEE07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0918495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lide #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" y="443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1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52BE5-DFAA-4A26-9E30-1B9DA3A5E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Emotional Aspects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7D4F3-1EBD-4481-913E-C64EAE9B0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119031"/>
            <a:ext cx="5536397" cy="47930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sentimos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Como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expresamos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Nuestras</a:t>
            </a:r>
            <a:r>
              <a:rPr lang="en-US" dirty="0" smtClean="0"/>
              <a:t> </a:t>
            </a:r>
            <a:r>
              <a:rPr lang="en-US" dirty="0" err="1" smtClean="0"/>
              <a:t>habilidades</a:t>
            </a:r>
            <a:r>
              <a:rPr lang="en-US" dirty="0" smtClean="0"/>
              <a:t> para resolver </a:t>
            </a:r>
            <a:r>
              <a:rPr lang="en-US" dirty="0" err="1" smtClean="0"/>
              <a:t>problemas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Nuestras</a:t>
            </a:r>
            <a:r>
              <a:rPr lang="en-US" dirty="0" smtClean="0"/>
              <a:t> </a:t>
            </a:r>
            <a:r>
              <a:rPr lang="en-US" dirty="0" err="1" smtClean="0"/>
              <a:t>habilidades</a:t>
            </a:r>
            <a:r>
              <a:rPr lang="en-US" dirty="0" smtClean="0"/>
              <a:t> para </a:t>
            </a:r>
            <a:r>
              <a:rPr lang="en-US" dirty="0" err="1" smtClean="0"/>
              <a:t>enfrentar</a:t>
            </a:r>
            <a:r>
              <a:rPr lang="en-US" dirty="0" smtClean="0"/>
              <a:t> el </a:t>
            </a:r>
            <a:r>
              <a:rPr lang="es-MX" dirty="0"/>
              <a:t>estrés </a:t>
            </a:r>
            <a:endParaRPr lang="es-MX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Nuestras</a:t>
            </a:r>
            <a:r>
              <a:rPr lang="en-US" dirty="0" smtClean="0"/>
              <a:t> </a:t>
            </a:r>
            <a:r>
              <a:rPr lang="en-US" dirty="0" err="1" smtClean="0"/>
              <a:t>habilidades</a:t>
            </a:r>
            <a:r>
              <a:rPr lang="en-US" dirty="0" smtClean="0"/>
              <a:t> para </a:t>
            </a:r>
            <a:r>
              <a:rPr lang="en-US" dirty="0" err="1" smtClean="0"/>
              <a:t>dominar</a:t>
            </a:r>
            <a:r>
              <a:rPr lang="en-US" dirty="0" smtClean="0"/>
              <a:t> las </a:t>
            </a:r>
            <a:r>
              <a:rPr lang="en-US" dirty="0" err="1" smtClean="0"/>
              <a:t>emociones</a:t>
            </a:r>
            <a:r>
              <a:rPr lang="en-US" dirty="0" smtClean="0"/>
              <a:t> </a:t>
            </a:r>
            <a:r>
              <a:rPr lang="en-US" dirty="0" err="1" smtClean="0"/>
              <a:t>negativas</a:t>
            </a:r>
            <a:endParaRPr lang="en-US" dirty="0"/>
          </a:p>
          <a:p>
            <a:endParaRPr lang="en-US" dirty="0"/>
          </a:p>
        </p:txBody>
      </p:sp>
      <p:pic>
        <p:nvPicPr>
          <p:cNvPr id="4" name="Slide #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389" y="254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5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CEE1-B917-403A-9AA3-994829CA2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95" y="3433763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 err="1" smtClean="0"/>
              <a:t>Aspectos</a:t>
            </a:r>
            <a:r>
              <a:rPr lang="en-US" sz="4800" dirty="0" smtClean="0"/>
              <a:t> </a:t>
            </a:r>
            <a:r>
              <a:rPr lang="en-US" sz="4800" dirty="0" err="1" smtClean="0"/>
              <a:t>sociales</a:t>
            </a:r>
            <a:endParaRPr lang="en-US" sz="4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0C1D5B-DAD5-442B-92B7-5C2B73978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Group">
            <a:extLst>
              <a:ext uri="{FF2B5EF4-FFF2-40B4-BE49-F238E27FC236}">
                <a16:creationId xmlns:a16="http://schemas.microsoft.com/office/drawing/2014/main" id="{E2EE639C-2198-4804-9406-444D1CB1918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4801" y="2030528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01C24-8E32-4549-8C66-D43AFBA29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643467"/>
            <a:ext cx="7289799" cy="5533496"/>
          </a:xfrm>
        </p:spPr>
        <p:txBody>
          <a:bodyPr anchor="ctr">
            <a:normAutofit/>
          </a:bodyPr>
          <a:lstStyle/>
          <a:p>
            <a:r>
              <a:rPr lang="en-US" dirty="0" err="1" smtClean="0"/>
              <a:t>Formando</a:t>
            </a:r>
            <a:r>
              <a:rPr lang="en-US" dirty="0" smtClean="0"/>
              <a:t> </a:t>
            </a:r>
            <a:r>
              <a:rPr lang="en-US" dirty="0" err="1" smtClean="0"/>
              <a:t>relaciones</a:t>
            </a:r>
            <a:endParaRPr lang="en-US" dirty="0"/>
          </a:p>
          <a:p>
            <a:r>
              <a:rPr lang="en-US" dirty="0" err="1" smtClean="0"/>
              <a:t>Aprendiendo</a:t>
            </a:r>
            <a:r>
              <a:rPr lang="en-US" dirty="0" smtClean="0"/>
              <a:t> y </a:t>
            </a:r>
            <a:r>
              <a:rPr lang="en-US" dirty="0" err="1" smtClean="0"/>
              <a:t>desarollando</a:t>
            </a:r>
            <a:r>
              <a:rPr lang="en-US" dirty="0" smtClean="0"/>
              <a:t> </a:t>
            </a:r>
            <a:r>
              <a:rPr lang="en-US" dirty="0" err="1" smtClean="0"/>
              <a:t>habilidades</a:t>
            </a:r>
            <a:r>
              <a:rPr lang="en-US" dirty="0" smtClean="0"/>
              <a:t> </a:t>
            </a:r>
            <a:r>
              <a:rPr lang="en-US" dirty="0" err="1" smtClean="0"/>
              <a:t>interpersonales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/>
              <a:t>Creando</a:t>
            </a:r>
            <a:r>
              <a:rPr lang="en-US" dirty="0" smtClean="0"/>
              <a:t> </a:t>
            </a:r>
            <a:r>
              <a:rPr lang="en-US" dirty="0" err="1" smtClean="0"/>
              <a:t>amistades</a:t>
            </a:r>
            <a:r>
              <a:rPr lang="en-US" dirty="0" smtClean="0"/>
              <a:t> y </a:t>
            </a:r>
            <a:r>
              <a:rPr lang="en-US" dirty="0" err="1" smtClean="0"/>
              <a:t>fortaleciendo</a:t>
            </a:r>
            <a:r>
              <a:rPr lang="en-US" dirty="0" smtClean="0"/>
              <a:t> las </a:t>
            </a:r>
            <a:r>
              <a:rPr lang="en-US" dirty="0" err="1" smtClean="0"/>
              <a:t>relaciones</a:t>
            </a:r>
            <a:endParaRPr lang="en-US" dirty="0"/>
          </a:p>
          <a:p>
            <a:r>
              <a:rPr lang="en-US" dirty="0" err="1" smtClean="0"/>
              <a:t>Expectativas</a:t>
            </a:r>
            <a:r>
              <a:rPr lang="en-US" dirty="0" smtClean="0"/>
              <a:t> de </a:t>
            </a:r>
            <a:r>
              <a:rPr lang="en-US" dirty="0" err="1" smtClean="0"/>
              <a:t>comportamiento</a:t>
            </a:r>
            <a:endParaRPr lang="en-US" dirty="0"/>
          </a:p>
        </p:txBody>
      </p:sp>
      <p:pic>
        <p:nvPicPr>
          <p:cNvPr id="4" name="Slide #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2730" y="183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5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FDE694-3A8B-461B-A391-7BCC6724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Aspectos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cognoscitivos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260AA6-D69C-4CBA-93F0-E2036BA30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917686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Slide #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1341" y="330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8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8FE58-EE83-47EB-85BE-1F4B0193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Fase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: </a:t>
            </a:r>
            <a:r>
              <a:rPr lang="es-MX" sz="3600" dirty="0"/>
              <a:t>Separación y acoplamiento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4A769-88BD-446B-941D-33E015655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s-MX" sz="2000" dirty="0"/>
              <a:t>Caracterizado por la formación de relaciones con los maestros y la separación de los papas</a:t>
            </a:r>
            <a:endParaRPr lang="en-US" sz="2000" dirty="0"/>
          </a:p>
          <a:p>
            <a:r>
              <a:rPr lang="en-US" sz="2000" dirty="0" err="1" smtClean="0"/>
              <a:t>Enfoque</a:t>
            </a:r>
            <a:r>
              <a:rPr lang="en-US" sz="2000" dirty="0" smtClean="0"/>
              <a:t> de </a:t>
            </a:r>
            <a:r>
              <a:rPr lang="en-US" sz="2000" dirty="0" err="1" smtClean="0"/>
              <a:t>desarollo</a:t>
            </a:r>
            <a:r>
              <a:rPr lang="en-US" sz="2000" dirty="0" smtClean="0"/>
              <a:t>:</a:t>
            </a:r>
            <a:endParaRPr lang="en-US" sz="2000" dirty="0"/>
          </a:p>
          <a:p>
            <a:pPr lvl="1"/>
            <a:r>
              <a:rPr lang="en-US" sz="2000" dirty="0" err="1" smtClean="0"/>
              <a:t>Primeros</a:t>
            </a:r>
            <a:r>
              <a:rPr lang="en-US" sz="2000" dirty="0" smtClean="0"/>
              <a:t> </a:t>
            </a:r>
            <a:r>
              <a:rPr lang="en-US" sz="2000" dirty="0" err="1" smtClean="0"/>
              <a:t>pasos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dominando</a:t>
            </a:r>
            <a:r>
              <a:rPr lang="en-US" sz="2000" dirty="0" smtClean="0"/>
              <a:t> la </a:t>
            </a:r>
            <a:r>
              <a:rPr lang="en-US" sz="2000" dirty="0" err="1" smtClean="0"/>
              <a:t>ansiedad</a:t>
            </a:r>
            <a:r>
              <a:rPr lang="en-US" sz="2000" dirty="0" smtClean="0"/>
              <a:t> e </a:t>
            </a:r>
            <a:r>
              <a:rPr lang="en-US" sz="2000" dirty="0" err="1" smtClean="0"/>
              <a:t>inquietud</a:t>
            </a:r>
            <a:r>
              <a:rPr lang="en-US" sz="2000" dirty="0" smtClean="0"/>
              <a:t> de la </a:t>
            </a:r>
            <a:r>
              <a:rPr lang="es-MX" sz="2000" dirty="0" smtClean="0"/>
              <a:t>separación</a:t>
            </a:r>
          </a:p>
          <a:p>
            <a:pPr lvl="1"/>
            <a:r>
              <a:rPr lang="es-MX" sz="2000" dirty="0" smtClean="0"/>
              <a:t>Habilidad de mantener la imagen de los papas </a:t>
            </a:r>
          </a:p>
          <a:p>
            <a:pPr lvl="1"/>
            <a:r>
              <a:rPr lang="en-US" sz="2000" dirty="0" err="1" smtClean="0"/>
              <a:t>Estableciendo</a:t>
            </a:r>
            <a:r>
              <a:rPr lang="en-US" sz="2000" dirty="0" smtClean="0"/>
              <a:t> </a:t>
            </a:r>
            <a:r>
              <a:rPr lang="en-US" sz="2000" dirty="0" err="1" smtClean="0"/>
              <a:t>confianza</a:t>
            </a:r>
            <a:r>
              <a:rPr lang="en-US" sz="2000" dirty="0" smtClean="0"/>
              <a:t> con las </a:t>
            </a:r>
            <a:r>
              <a:rPr lang="en-US" sz="2000" dirty="0" err="1" smtClean="0"/>
              <a:t>maestras</a:t>
            </a:r>
            <a:endParaRPr lang="en-US" sz="2000" dirty="0" smtClean="0"/>
          </a:p>
          <a:p>
            <a:pPr lvl="1"/>
            <a:r>
              <a:rPr lang="en-US" sz="2000" dirty="0" err="1" smtClean="0"/>
              <a:t>Estableciendo</a:t>
            </a:r>
            <a:r>
              <a:rPr lang="en-US" sz="2000" dirty="0" smtClean="0"/>
              <a:t> un </a:t>
            </a:r>
            <a:r>
              <a:rPr lang="en-US" sz="2000" dirty="0" err="1" smtClean="0"/>
              <a:t>sentido</a:t>
            </a:r>
            <a:r>
              <a:rPr lang="en-US" sz="2000" dirty="0" smtClean="0"/>
              <a:t> de </a:t>
            </a:r>
            <a:r>
              <a:rPr lang="es-MX" sz="2000" dirty="0"/>
              <a:t>pertenencia donde se puedan sentir cómodos en sus clases</a:t>
            </a: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 err="1" smtClean="0"/>
              <a:t>Comportamientos</a:t>
            </a:r>
            <a:r>
              <a:rPr lang="en-US" sz="2000" dirty="0" smtClean="0"/>
              <a:t> </a:t>
            </a:r>
            <a:r>
              <a:rPr lang="en-US" sz="2000" dirty="0" err="1" smtClean="0"/>
              <a:t>comunes</a:t>
            </a:r>
            <a:r>
              <a:rPr lang="en-US" sz="2000" dirty="0" smtClean="0"/>
              <a:t>:</a:t>
            </a:r>
            <a:endParaRPr lang="en-US" sz="2000" dirty="0"/>
          </a:p>
          <a:p>
            <a:pPr lvl="2"/>
            <a:r>
              <a:rPr lang="en-US" sz="1600" dirty="0" err="1" smtClean="0"/>
              <a:t>Inquietud</a:t>
            </a:r>
            <a:r>
              <a:rPr lang="en-US" sz="1600" dirty="0" smtClean="0"/>
              <a:t>, el </a:t>
            </a:r>
            <a:r>
              <a:rPr lang="en-US" sz="1600" dirty="0" err="1" smtClean="0"/>
              <a:t>apego</a:t>
            </a:r>
            <a:r>
              <a:rPr lang="en-US" sz="1600" dirty="0" smtClean="0"/>
              <a:t>, el </a:t>
            </a:r>
            <a:r>
              <a:rPr lang="en-US" sz="1600" dirty="0" err="1" smtClean="0"/>
              <a:t>llanto</a:t>
            </a:r>
            <a:r>
              <a:rPr lang="en-US" sz="1600" dirty="0" smtClean="0"/>
              <a:t>, </a:t>
            </a:r>
            <a:r>
              <a:rPr lang="es-MX" sz="1600" dirty="0" smtClean="0"/>
              <a:t>agitación, reservación y dificultad con la expresión de emociones</a:t>
            </a:r>
            <a:endParaRPr lang="en-US" sz="1600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de #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230" y="82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227</Words>
  <Application>Microsoft Office PowerPoint</Application>
  <PresentationFormat>Widescreen</PresentationFormat>
  <Paragraphs>50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Orientación de consultas para la salud mental  </vt:lpstr>
      <vt:lpstr>Salud Emocional</vt:lpstr>
      <vt:lpstr>Un enfoque holístico a la salud emocional</vt:lpstr>
      <vt:lpstr>Aspectos físicos</vt:lpstr>
      <vt:lpstr>Emotional Aspects</vt:lpstr>
      <vt:lpstr>Aspectos sociales</vt:lpstr>
      <vt:lpstr>Aspectos cognoscitivos</vt:lpstr>
      <vt:lpstr>Fase una: Separación y acoplamiento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to Mental Health Consultation</dc:title>
  <dc:creator>Kreiter, Whitney</dc:creator>
  <cp:lastModifiedBy>Alexandra Gonzalez</cp:lastModifiedBy>
  <cp:revision>8</cp:revision>
  <dcterms:created xsi:type="dcterms:W3CDTF">2020-09-16T17:11:39Z</dcterms:created>
  <dcterms:modified xsi:type="dcterms:W3CDTF">2020-09-23T17:35:37Z</dcterms:modified>
</cp:coreProperties>
</file>